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330" r:id="rId5"/>
    <p:sldId id="313" r:id="rId6"/>
    <p:sldId id="331" r:id="rId7"/>
    <p:sldId id="351" r:id="rId8"/>
    <p:sldId id="314" r:id="rId9"/>
    <p:sldId id="315" r:id="rId10"/>
    <p:sldId id="258" r:id="rId11"/>
  </p:sldIdLst>
  <p:sldSz cx="12192000" cy="6858000"/>
  <p:notesSz cx="6858000" cy="9144000"/>
  <p:embeddedFontLst>
    <p:embeddedFont>
      <p:font typeface="PingFang SC" panose="020B0400000000000000" pitchFamily="34" charset="-122"/>
      <p:regular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91C2"/>
    <a:srgbClr val="FF5050"/>
    <a:srgbClr val="00B305"/>
    <a:srgbClr val="00CC00"/>
    <a:srgbClr val="0E7BF2"/>
    <a:srgbClr val="FF7300"/>
    <a:srgbClr val="ECFBDE"/>
    <a:srgbClr val="FBF0E9"/>
    <a:srgbClr val="00517F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5"/>
    <p:restoredTop sz="83912" autoAdjust="0"/>
  </p:normalViewPr>
  <p:slideViewPr>
    <p:cSldViewPr snapToGrid="0">
      <p:cViewPr varScale="1">
        <p:scale>
          <a:sx n="85" d="100"/>
          <a:sy n="85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7A8BA-5EA4-4B87-B378-CE93F59F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4" name="Picture 6" descr="pasted-image.pn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9650" y="5317787"/>
            <a:ext cx="25527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0" y="1736203"/>
            <a:ext cx="12192000" cy="2772000"/>
          </a:xfrm>
          <a:prstGeom prst="rect">
            <a:avLst/>
          </a:prstGeom>
          <a:solidFill>
            <a:srgbClr val="0691C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436" tIns="71436" rIns="71436" bIns="71436" numCol="1" rtlCol="0" anchor="ctr" anchorCtr="0" compatLnSpc="1">
            <a:spAutoFit/>
          </a:bodyPr>
          <a:lstStyle/>
          <a:p>
            <a:pPr marL="0" marR="0" indent="0" algn="ctr" defTabSz="82042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charset="0"/>
              <a:ea typeface="Helvetica Neue" panose="02000503000000020004" charset="0"/>
              <a:cs typeface="Helvetica Neue" panose="02000503000000020004" charset="0"/>
              <a:sym typeface="Helvetica Neue" panose="0200050300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02280" y="2324351"/>
            <a:ext cx="61874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66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初窥Playwright </a:t>
            </a:r>
            <a:endParaRPr kumimoji="1" lang="zh-CN" altLang="en-US" sz="66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6928" y="3623163"/>
            <a:ext cx="29381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赵鑫 </a:t>
            </a:r>
            <a:r>
              <a:rPr kumimoji="1" lang="en-US" altLang="zh-CN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2021-05-11</a:t>
            </a:r>
            <a:endParaRPr kumimoji="1" lang="en-US" altLang="zh-CN" sz="28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图片 1" descr="playwright-log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5415" y="-163195"/>
            <a:ext cx="1741170" cy="1741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4858" y="601885"/>
            <a:ext cx="8162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“你看我，多么渺小的一个我</a:t>
            </a:r>
            <a:r>
              <a:rPr kumimoji="1" lang="en-US" altLang="zh-CN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endParaRPr kumimoji="1" lang="en-US" altLang="zh-CN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3485" y="1664375"/>
            <a:ext cx="2323990" cy="2506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01052" y="407925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我是谁我在哪我在干什么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56225" y="5180925"/>
            <a:ext cx="34391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赵鑫，前端会员组</a:t>
            </a:r>
            <a:endParaRPr kumimoji="1" lang="zh-CN" altLang="en-US" sz="3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5170" y="601885"/>
            <a:ext cx="31216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Playwright</a:t>
            </a:r>
            <a:endParaRPr kumimoji="1" lang="en-US" altLang="zh-CN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18212" y="2568806"/>
            <a:ext cx="37261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是什么</a:t>
            </a:r>
            <a:endParaRPr kumimoji="1" lang="en-US" altLang="zh-CN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能做什么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实现一个简单的爬虫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19183" y="601885"/>
            <a:ext cx="49523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Playwright</a:t>
            </a:r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是什么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72385" y="2146205"/>
            <a:ext cx="7045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支持所有现代浏览器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(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不支持Legacy Edge 和IE11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)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71500" indent="-571500" algn="l"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支持多语言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JavaScripot &amp; TypeScript,Python,C# 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和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Java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  <a:p>
            <a:pPr marL="571500" indent="-571500" algn="l"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不支持真机测试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8338" y="601885"/>
            <a:ext cx="3234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一点点八卦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4511" y="1618615"/>
            <a:ext cx="6061710" cy="3030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3864" y="601885"/>
            <a:ext cx="3844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能用来做什么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3788" y="2441806"/>
            <a:ext cx="3044423" cy="1974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页面特点</a:t>
            </a:r>
            <a:endParaRPr kumimoji="1" lang="en-US" altLang="zh-CN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常规开发流程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更优的开发流程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68103" y="321850"/>
            <a:ext cx="44545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简单的爬虫程序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65" y="1324610"/>
            <a:ext cx="10821670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53144" y="2875002"/>
            <a:ext cx="2085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Q&amp;A</a:t>
            </a:r>
            <a:endParaRPr kumimoji="1"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WPS 演示</Application>
  <PresentationFormat>宽屏</PresentationFormat>
  <Paragraphs>34</Paragraphs>
  <Slides>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Arial</vt:lpstr>
      <vt:lpstr>方正书宋_GBK</vt:lpstr>
      <vt:lpstr>Wingdings</vt:lpstr>
      <vt:lpstr>Helvetica Neue</vt:lpstr>
      <vt:lpstr>PingFang SC</vt:lpstr>
      <vt:lpstr>宋体</vt:lpstr>
      <vt:lpstr>Microsoft YaHei</vt:lpstr>
      <vt:lpstr>汉仪旗黑</vt:lpstr>
      <vt:lpstr>Helvetica</vt:lpstr>
      <vt:lpstr>微软雅黑</vt:lpstr>
      <vt:lpstr>宋体</vt:lpstr>
      <vt:lpstr>Arial Unicode MS</vt:lpstr>
      <vt:lpstr>Calibri</vt:lpstr>
      <vt:lpstr>汉仪书宋二KW</vt:lpstr>
      <vt:lpstr>等线 Light</vt:lpstr>
      <vt:lpstr>汉仪中等线KW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qscbfe</cp:lastModifiedBy>
  <cp:revision>666</cp:revision>
  <dcterms:created xsi:type="dcterms:W3CDTF">2021-05-07T09:02:55Z</dcterms:created>
  <dcterms:modified xsi:type="dcterms:W3CDTF">2021-05-07T09:02:55Z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2052-3.5.1.5630</vt:lpwstr>
  </property>
</Properties>
</file>